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2404-5FA0-45FB-955C-60729084505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6A18-DAD0-4B65-B8B0-37ECED94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/>
              <a:t>Color and Light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Graphics through OpenGL – from Theory to Experiments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Sumanta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Guha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0"/>
            <a:ext cx="510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2000" cy="63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0"/>
            <a:ext cx="175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0"/>
            <a:ext cx="450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121920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50"/>
            <a:ext cx="121920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1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693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6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75" y="0"/>
            <a:ext cx="598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0"/>
            <a:ext cx="565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0"/>
            <a:ext cx="481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121920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8"/>
            <a:ext cx="12192000" cy="60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0"/>
            <a:ext cx="4802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0"/>
            <a:ext cx="4792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7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88"/>
            <a:ext cx="1219200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0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12192000" cy="62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0"/>
            <a:ext cx="480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6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88" y="0"/>
            <a:ext cx="543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63"/>
            <a:ext cx="12192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3"/>
            <a:ext cx="12192000" cy="47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6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0"/>
            <a:ext cx="437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8" y="0"/>
            <a:ext cx="4922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9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63" y="0"/>
            <a:ext cx="496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8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0"/>
            <a:ext cx="51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60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63"/>
            <a:ext cx="12192000" cy="56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0"/>
            <a:ext cx="5056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6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0"/>
            <a:ext cx="491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2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0"/>
            <a:ext cx="505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3"/>
            <a:ext cx="12192000" cy="64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1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963"/>
            <a:ext cx="12192000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6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0"/>
            <a:ext cx="483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2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0"/>
            <a:ext cx="494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18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25"/>
            <a:ext cx="12192000" cy="55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2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0"/>
            <a:ext cx="281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7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0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2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3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5" y="0"/>
            <a:ext cx="549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5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3"/>
            <a:ext cx="12192000" cy="54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7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" y="0"/>
            <a:ext cx="1157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9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0"/>
            <a:ext cx="1127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3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38"/>
            <a:ext cx="12192000" cy="61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2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0"/>
            <a:ext cx="3713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3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9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0"/>
            <a:ext cx="581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0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3" y="0"/>
            <a:ext cx="708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0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88"/>
            <a:ext cx="12192000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9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88"/>
            <a:ext cx="12192000" cy="6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0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43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58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738"/>
            <a:ext cx="12192000" cy="54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4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0" y="0"/>
            <a:ext cx="603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0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500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338"/>
            <a:ext cx="12192000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4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0"/>
            <a:ext cx="575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6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3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4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13" y="0"/>
            <a:ext cx="510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6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13" y="0"/>
            <a:ext cx="5386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2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8" y="0"/>
            <a:ext cx="496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2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0"/>
            <a:ext cx="493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7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1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0"/>
            <a:ext cx="5573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64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"/>
            <a:ext cx="12192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6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0"/>
            <a:ext cx="501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0"/>
            <a:ext cx="334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5" y="0"/>
            <a:ext cx="361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12192000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663"/>
            <a:ext cx="12192000" cy="36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Widescreen</PresentationFormat>
  <Paragraphs>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Office Theme</vt:lpstr>
      <vt:lpstr>Chapter 11: Color and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Windows User</cp:lastModifiedBy>
  <cp:revision>3</cp:revision>
  <dcterms:created xsi:type="dcterms:W3CDTF">2018-06-21T11:53:51Z</dcterms:created>
  <dcterms:modified xsi:type="dcterms:W3CDTF">2018-06-21T13:17:20Z</dcterms:modified>
</cp:coreProperties>
</file>