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C448-BF69-448D-B42D-8B37D83409F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6256-2352-4C89-8C88-04EF7E28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en-US"/>
              <a:t>Texture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Figures from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Graphics through OpenGL – from Theory to Experiments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Sumanta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Guha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13" y="0"/>
            <a:ext cx="556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8" y="0"/>
            <a:ext cx="482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63" y="0"/>
            <a:ext cx="473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1093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93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0"/>
            <a:ext cx="512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7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0"/>
            <a:ext cx="1181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0"/>
            <a:ext cx="5053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0"/>
            <a:ext cx="562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8"/>
            <a:ext cx="12192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3" y="0"/>
            <a:ext cx="518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8" y="0"/>
            <a:ext cx="501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8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538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8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1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07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563"/>
            <a:ext cx="12192000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8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3" y="0"/>
            <a:ext cx="9945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1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3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0"/>
            <a:ext cx="4938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82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9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4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0"/>
            <a:ext cx="481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4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75"/>
            <a:ext cx="12192000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1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0"/>
            <a:ext cx="55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7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0"/>
            <a:ext cx="268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7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0"/>
            <a:ext cx="431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2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0"/>
            <a:ext cx="976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3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25"/>
            <a:ext cx="12192000" cy="5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22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0"/>
            <a:ext cx="889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9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0"/>
            <a:ext cx="495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9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88" y="0"/>
            <a:ext cx="594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0"/>
            <a:ext cx="5256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5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0"/>
            <a:ext cx="1164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7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0"/>
            <a:ext cx="611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57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75"/>
            <a:ext cx="12192000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2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48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3" y="0"/>
            <a:ext cx="809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2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3" y="0"/>
            <a:ext cx="540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5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0"/>
            <a:ext cx="1119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7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0"/>
            <a:ext cx="9493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5" y="0"/>
            <a:ext cx="232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8" y="0"/>
            <a:ext cx="620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0"/>
            <a:ext cx="304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Widescreen</PresentationFormat>
  <Paragraphs>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Chapter 12: Texture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Windows User</cp:lastModifiedBy>
  <cp:revision>3</cp:revision>
  <dcterms:created xsi:type="dcterms:W3CDTF">2018-06-21T11:56:04Z</dcterms:created>
  <dcterms:modified xsi:type="dcterms:W3CDTF">2018-06-21T13:17:46Z</dcterms:modified>
</cp:coreProperties>
</file>